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0B2D73-5CB0-4FA0-9E12-67A588CC964B}">
  <a:tblStyle styleId="{E50B2D73-5CB0-4FA0-9E12-67A588CC96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Tanner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fc8827f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7efc8827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Joe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2e54c2873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2e54c287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e54c2873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2e54c2873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Tanner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Christian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Tanner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Tanner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Android application</a:t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2e94ac647_1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2e94ac647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fc8827f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7efc8827f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2e94ac647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2e94ac647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Joe</a:t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2e94ac6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2e94ac6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Engineering Task Force (IETF)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Request for Comments (RFC)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2e54c2873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2e54c287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2e54c2873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2e54c287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2e54c2873_1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2e54c287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efc8827fd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7efc8827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2e54c2873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2e54c2873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Joe</a:t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2e94ac647_1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2e94ac647_1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e54c287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e54c28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kyle</a:t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e54c2873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e54c287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2e94ac647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2e94ac647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efc8827f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7efc8827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Kyle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Socket handlers implemented for all major functionalities on frontend (login, route data transfer, etc.)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Login and signup request from frontend successfully validated using DBentry reads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Route handlers pass data back and forth to Python script via stdin/out pipes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gpx files can be used to emulate movement with Android emulator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Data is pushed to database and exported as .csv and .gpx files on server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2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1" name="Google Shape;8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2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5" name="Google Shape;2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4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2" name="Google Shape;3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0" name="Google Shape;4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9" name="Google Shape;4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7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6" name="Google Shape;5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3" name="Google Shape;6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9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0" name="Google Shape;7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10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Raleway"/>
              <a:buNone/>
              <a:defRPr b="1" i="0" sz="37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Tg8ZsgGtVy82idqNXlYVNjBtuhYaYOw2/view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972825" y="16738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600"/>
              <a:t>Development of an Android Application for Pavement Roughness Estimation: Final Presentation</a:t>
            </a:r>
            <a:endParaRPr sz="3600"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972825" y="3995725"/>
            <a:ext cx="10250700" cy="2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Team SDMAY20-17</a:t>
            </a:r>
            <a:endParaRPr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Tanner Dempsay, Greg Starr, Joseph Van Treeck, Kyle Eckrich, Christian Royston, Justin Kuennen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Client</a:t>
            </a:r>
            <a:endParaRPr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Program for Sustainable Pavement Engineering &amp; Research (PROSPER) at Institute for Transportation, Bo Yang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/>
              <a:t>Advisor</a:t>
            </a:r>
            <a:endParaRPr u="sng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Halil Ceylan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System Design: Roughness Calculation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838200" y="1825625"/>
            <a:ext cx="562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Based on Quarter Car model</a:t>
            </a:r>
            <a:endParaRPr sz="19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International Roughness Index (IRI)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Total vertical displacement over distance traveled</a:t>
            </a:r>
            <a:endParaRPr sz="17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Inputs gathered by smartphone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Acceleration(x,y,z)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Latitude, longitude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Time</a:t>
            </a:r>
            <a:endParaRPr sz="17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Inputs gathered through calculation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Vertical velocity and displacement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Road profile (unsprung displacement)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Distance between points</a:t>
            </a:r>
            <a:endParaRPr sz="17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475" y="1905638"/>
            <a:ext cx="2970475" cy="33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727" y="5446875"/>
            <a:ext cx="5199051" cy="10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Python Route Manager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Live IRI calculation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Acceleration and GPS data continually sent during record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Pavement displacement is calculated by integrating acceleration data</a:t>
            </a:r>
            <a:endParaRPr sz="17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Post route data processing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Acceleration data is vulnerable to noise during the collection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 more accurate IRI can be calculated after filtering and processing our data</a:t>
            </a:r>
            <a:endParaRPr sz="17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1700"/>
              <a:t>Butterworth filter to reduce effects from unwanted frequency range</a:t>
            </a:r>
            <a:endParaRPr sz="1700"/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Standalone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Can run tool without server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CSV of route data given as argument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Android App: User Interface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Navigation bar to main fragments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Route Recording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Route Details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Settings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Login/Signup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Username and password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History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View previous routes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Each has their own route details view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Details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 depth data of route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Map view with route overlayed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Settings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Select vehicle preset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Modify car details such as mass,suspension coeff,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Android App: Route Recording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Google Map View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Route traced during recording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Markers for start, end of route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Record Task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Extends TimerTask class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Scheduled at 1ms (actual ~2ms)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Reuses objects to reduce garbage collection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Data recorded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Acceleration (x,y,z)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Latitude,Longitude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Timestamp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Statistic Textview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“Rough” IRI value (m\km)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Route distance (km)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Updates during recording ~500ms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5908" l="0" r="0" t="0"/>
          <a:stretch/>
        </p:blipFill>
        <p:spPr>
          <a:xfrm>
            <a:off x="7974875" y="1504775"/>
            <a:ext cx="2580651" cy="499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System Design: User Interface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838200" y="1825625"/>
            <a:ext cx="481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Login/Signup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User ID and password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Recording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Map at current location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Overview of route data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History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View previous routes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Each has their own route details view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Route Details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 depth data of route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Map view with route overlayed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Settings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Input current vehicle type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Calibrate phone sensor based on orientation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2500" y="1408400"/>
            <a:ext cx="2431188" cy="486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650" y="1408400"/>
            <a:ext cx="2431188" cy="4862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Test Plan: Methodology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Each requirement is associated with test case(s)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Cases may represent &gt;1 physical test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Successful test results in all cases verifies software functionality outlined in requirements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Software tests will be developed iteratively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Same schedule as feature development in tasks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Per interface/module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Follows 4-layer software testing life cycle: Unit, Integration, System, Acceptance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-US"/>
              <a:t>Upper level tests require lower level modules to be verified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 Plan: Tools and Frameworks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838200" y="1825625"/>
            <a:ext cx="5853900" cy="47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Android Application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Device Emulation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Rapid development and debugging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Test application on various device/OS configurations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Espresso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Tests using application’s user interface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Automate UI interactions for rapid prototyping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Android Profiler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Measure resource usage of application in real time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Includes CPU, memory, battery, and network</a:t>
            </a:r>
            <a:endParaRPr/>
          </a:p>
          <a:p>
            <a:pPr indent="-1651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Node.js Server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Mocha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JavaScript unit tests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Test runtime option to evaluate module performance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 Results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838200" y="1825625"/>
            <a:ext cx="63291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Due to time constraints + circumstances, formal testing was limited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System/Integration testing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Verified each socket emit/listen event connected to local and remote server instance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Demonstrated data acquisition and storage preserved correct values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Final Report includes implementation-specific results of requirement testing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Android Profiler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“Idle”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CPU: &lt;10%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Battery Usage: Light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Route Record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CPU: 60-70%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Battery Usage: Medium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4525"/>
          <a:stretch/>
        </p:blipFill>
        <p:spPr>
          <a:xfrm>
            <a:off x="7330375" y="1825625"/>
            <a:ext cx="4186500" cy="28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7433375" y="4910350"/>
            <a:ext cx="39570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300">
                <a:latin typeface="Lato"/>
                <a:ea typeface="Lato"/>
                <a:cs typeface="Lato"/>
                <a:sym typeface="Lato"/>
              </a:rPr>
              <a:t>Android profiler stats, idle vs route recording (Pixel 3a, Android OS 7.0)</a:t>
            </a:r>
            <a:endParaRPr i="1"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Project Results: Frontend</a:t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Completed and refined all layouts for the app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Login System Complete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Able to record routes and send to server for </a:t>
            </a:r>
            <a:r>
              <a:rPr lang="en-US"/>
              <a:t>calculation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Place to view history of routes in more detail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Settings menu finished</a:t>
            </a:r>
            <a:endParaRPr/>
          </a:p>
        </p:txBody>
      </p:sp>
      <p:pic>
        <p:nvPicPr>
          <p:cNvPr descr="A screenshot of a cell phone&#10;&#10;Description automatically generated" id="207" name="Google Shape;2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4586" y="1001851"/>
            <a:ext cx="2517555" cy="517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838200" y="365125"/>
            <a:ext cx="5359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Results: Frontend</a:t>
            </a:r>
            <a:endParaRPr/>
          </a:p>
        </p:txBody>
      </p:sp>
      <p:pic>
        <p:nvPicPr>
          <p:cNvPr id="213" name="Google Shape;213;p32" title="app_demo_vid1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4775" y="540163"/>
            <a:ext cx="2814998" cy="577767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080000" dist="47625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8458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Monitoring road quality is vital for properly allocating maintenance resources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Current solutions are pricey and complex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are developing a cheap and easy way to measure pavement roughness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Using common Android smartphones to collect data while driving a vehicle, our goal is to develop an application to accurately calculate the International Roughness Index (IRI) of pavement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12" y="3863175"/>
            <a:ext cx="3295325" cy="21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1510113" y="6197050"/>
            <a:ext cx="19515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Example of Class 1 Profilometer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2522" y="3724275"/>
            <a:ext cx="3301282" cy="24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8776763" y="6197050"/>
            <a:ext cx="1852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Phone mounted to car dash</a:t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Engineering Standards and Design Practices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AGILE project management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Websocket protocol IETF RFC 6455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Code Documentation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Top-down software development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Went Wrong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IRI Issues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 access to known IRI values, and no means to collect accurate IRI values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Made developing/adjusting IRI calculation very difficult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Not enough preliminary research on quarter-car model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Spent much time trying to calculate IRI through finding transfer function, convolving</a:t>
            </a:r>
            <a:endParaRPr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Solution not possible, as system is unstable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Time Management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Should have started development earlier to help acclimation to tools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We’ve Learned</a:t>
            </a:r>
            <a:endParaRPr/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Javascript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MongoDB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Android UI development using fragments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Raw data filtering techniques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Individual Efforts</a:t>
            </a:r>
            <a:endParaRPr/>
          </a:p>
        </p:txBody>
      </p:sp>
      <p:graphicFrame>
        <p:nvGraphicFramePr>
          <p:cNvPr id="242" name="Google Shape;242;p37"/>
          <p:cNvGraphicFramePr/>
          <p:nvPr/>
        </p:nvGraphicFramePr>
        <p:xfrm>
          <a:off x="952500" y="1772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{E50B2D73-5CB0-4FA0-9E12-67A588CC964B}</a:tableStyleId>
              </a:tblPr>
              <a:tblGrid>
                <a:gridCol w="2637675"/>
                <a:gridCol w="3511425"/>
                <a:gridCol w="4137900"/>
              </a:tblGrid>
              <a:tr h="56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595959"/>
                          </a:solidFill>
                        </a:rPr>
                        <a:t>Team Member</a:t>
                      </a:r>
                      <a:endParaRPr b="1"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595959"/>
                          </a:solidFill>
                        </a:rPr>
                        <a:t>Member Role</a:t>
                      </a:r>
                      <a:endParaRPr b="1"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595959"/>
                          </a:solidFill>
                        </a:rPr>
                        <a:t>Contributions</a:t>
                      </a:r>
                      <a:endParaRPr b="1"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6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Greg Starr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Frontend Designer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Map route drawing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6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Christian Royston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Frontend Designer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Login and </a:t>
                      </a:r>
                      <a:r>
                        <a:rPr lang="en-US">
                          <a:solidFill>
                            <a:srgbClr val="595959"/>
                          </a:solidFill>
                        </a:rPr>
                        <a:t>s</a:t>
                      </a: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ignup logic and UI design on frontend application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6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Kyle Eckrich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Database Management and Interaction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Database creation, </a:t>
                      </a:r>
                      <a:r>
                        <a:rPr lang="en-US">
                          <a:solidFill>
                            <a:srgbClr val="595959"/>
                          </a:solidFill>
                        </a:rPr>
                        <a:t>o</a:t>
                      </a: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bject format design for DB storage, Server &lt;-&gt; DB interface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6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Joe Van Treeck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IRI Calculation and Route Data Processing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IRI calculation design, testing, and implementation for Python tool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56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Justin Kuennen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Frontend Designer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Frontend navigation UI design and implementation, route history screen design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86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Tanner Dempsay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Server and Networking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Client,server networking </a:t>
                      </a:r>
                      <a:r>
                        <a:rPr lang="en-US">
                          <a:solidFill>
                            <a:srgbClr val="595959"/>
                          </a:solidFill>
                        </a:rPr>
                        <a:t>Implementation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595959"/>
                          </a:solidFill>
                        </a:rPr>
                        <a:t>r</a:t>
                      </a: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oute data management for Python tool,</a:t>
                      </a:r>
                      <a:endParaRPr>
                        <a:solidFill>
                          <a:srgbClr val="595959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595959"/>
                          </a:solidFill>
                        </a:rPr>
                        <a:t>NodeJS &lt;-&gt; Python interfacing</a:t>
                      </a:r>
                      <a:endParaRPr sz="1400" u="none" cap="none" strike="noStrike">
                        <a:solidFill>
                          <a:srgbClr val="595959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Requirements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Functional:</a:t>
            </a:r>
            <a:endParaRPr sz="19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Application must record GPS and accelerometer data from device sensors</a:t>
            </a:r>
            <a:endParaRPr sz="17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Create log of routes driven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Calculate IRI of routes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Must support a minimum of Android Nougat</a:t>
            </a:r>
            <a:endParaRPr sz="14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Account system with user login</a:t>
            </a:r>
            <a:endParaRPr sz="17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Database using MongoDB to maintain route data</a:t>
            </a:r>
            <a:endParaRPr sz="17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NodeJS server to assist with realtime IRI calculation</a:t>
            </a:r>
            <a:endParaRPr sz="17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Route data stored locally when cellular connection is weak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Ability to upload saved data for analysis when connection is restored</a:t>
            </a:r>
            <a:endParaRPr sz="14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Nonfunctional:</a:t>
            </a:r>
            <a:endParaRPr sz="19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Logging</a:t>
            </a:r>
            <a:endParaRPr sz="17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Failed login attempts stored for auditing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Any runtime error should be logged for local file evaluation</a:t>
            </a:r>
            <a:endParaRPr sz="14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Server</a:t>
            </a:r>
            <a:endParaRPr sz="17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Server software must be independent of server OS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Must be able to handle up to 20 simultaneous users</a:t>
            </a:r>
            <a:endParaRPr sz="14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App should be “easy” to use while user is driving vehicle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Schedule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538" y="1880225"/>
            <a:ext cx="9440925" cy="4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Design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 Design Diagram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950" y="1966288"/>
            <a:ext cx="8982075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Operating Requirements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100"/>
              <a:t>Server</a:t>
            </a:r>
            <a:endParaRPr sz="21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NodeJS</a:t>
            </a:r>
            <a:endParaRPr sz="1900"/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1900"/>
              <a:t>Socket.io, GPS-to-GPX, Express</a:t>
            </a:r>
            <a:endParaRPr sz="19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Python 3+</a:t>
            </a:r>
            <a:endParaRPr sz="1900"/>
          </a:p>
          <a:p>
            <a:pPr indent="-3683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1900"/>
              <a:t>Scipy, Matplotlib, GeoPy</a:t>
            </a:r>
            <a:endParaRPr sz="19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MongoDB</a:t>
            </a:r>
            <a:endParaRPr sz="1900"/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100"/>
              <a:t>Android Application</a:t>
            </a:r>
            <a:endParaRPr sz="21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Android OS 7.0 + (API 24, Android Nougat)</a:t>
            </a:r>
            <a:endParaRPr sz="19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GPS, accelerometer hardware</a:t>
            </a:r>
            <a:endParaRPr sz="19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Internet connection</a:t>
            </a:r>
            <a:endParaRPr sz="1900"/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Optional: local storage R/W</a:t>
            </a:r>
            <a:endParaRPr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Cost Estimate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100"/>
              <a:t>Android Smartphone: $150</a:t>
            </a:r>
            <a:endParaRPr sz="21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One minimum,</a:t>
            </a:r>
            <a:endParaRPr sz="19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Meets hardware requirements</a:t>
            </a:r>
            <a:endParaRPr sz="19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100"/>
              <a:t>Server machine: $300</a:t>
            </a:r>
            <a:endParaRPr sz="21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Compatible with operating requirements</a:t>
            </a:r>
            <a:endParaRPr sz="19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1900"/>
              <a:t>Recommended 8GB RAM, 2 CPU minimum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en-US" sz="2100"/>
              <a:t>Total Cost: </a:t>
            </a:r>
            <a:r>
              <a:rPr lang="en-US" sz="2100"/>
              <a:t>$450 from scratch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Server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Communication with app using socket event listeners,emitters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Listener modules</a:t>
            </a:r>
            <a:endParaRPr sz="17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1700"/>
              <a:t>User Management</a:t>
            </a:r>
            <a:endParaRPr sz="17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1700"/>
              <a:t>Route Management</a:t>
            </a:r>
            <a:endParaRPr sz="17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1700"/>
              <a:t>Data Management</a:t>
            </a:r>
            <a:endParaRPr sz="17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Spawns Python route manager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Communication via pipes, serialized data</a:t>
            </a:r>
            <a:endParaRPr sz="17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1900"/>
              <a:t>On route finish, CSV and GPX files are exported to output directory</a:t>
            </a:r>
            <a:endParaRPr sz="19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Retrieved via /output/csv, /output/gpx URLs on server</a:t>
            </a:r>
            <a:endParaRPr sz="17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700"/>
              <a:t>Route data also written to DB</a:t>
            </a:r>
            <a:endParaRPr sz="17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396" y="4792296"/>
            <a:ext cx="6211401" cy="16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